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0C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2E937AE-E543-4737-85EA-A80E0F539F92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35C7C10-DF8F-499D-8BC4-B931287D6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2488A-1B50-436B-9D57-6DF11EC93CD1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3396E-AA55-4B05-A551-943C3DBFA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1BC1C-12EC-43B3-A572-C054D0F10DB5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88CE2-AD85-401A-8B93-A9EC8A2EC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1EE94-6F35-429F-81AF-23AE81A9A82F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33647-800B-4EDD-8B02-F5D58E91B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939784"/>
          </a:xfrm>
        </p:spPr>
        <p:txBody>
          <a:bodyPr>
            <a:noAutofit/>
          </a:bodyPr>
          <a:lstStyle>
            <a:lvl1pPr>
              <a:defRPr sz="3500" b="1">
                <a:latin typeface="Eras Medium ITC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700">
                <a:latin typeface="Eras Medium ITC" pitchFamily="34" charset="0"/>
              </a:defRPr>
            </a:lvl1pPr>
            <a:lvl2pPr>
              <a:defRPr sz="2600">
                <a:latin typeface="Eras Medium ITC" pitchFamily="34" charset="0"/>
              </a:defRPr>
            </a:lvl2pPr>
            <a:lvl3pPr>
              <a:defRPr>
                <a:latin typeface="Eras Medium ITC" pitchFamily="34" charset="0"/>
              </a:defRPr>
            </a:lvl3pPr>
            <a:lvl4pPr>
              <a:defRPr>
                <a:latin typeface="Eras Medium ITC" pitchFamily="34" charset="0"/>
              </a:defRPr>
            </a:lvl4pPr>
            <a:lvl5pPr>
              <a:defRPr>
                <a:latin typeface="Eras Medium ITC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C4F1D-B9CD-4134-8AFD-1E6286C30A32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0FAF6-B62A-4AC4-A3EC-086D2D1A0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F318A-99EB-45D9-9869-C296D5929A02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FFC1B-8A16-4CC4-92D2-7E1F8C7EA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28EFE-CDCD-44FB-AFD9-B699FBDE4EBA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2C00E-3528-4CDD-B7CD-04745D157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BC8D4-F4BB-4EA1-A991-3053DB62AEAC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F4B70-B3F3-49CE-A588-E213C97B0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1CC8B-88F6-45ED-AD55-809D41AC4F32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995D6-8172-4378-AF1B-0DF51976A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0EB-DDB6-45F4-8BA7-45BE22D6111C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690BD-5AEC-46F4-A9BC-E87FC3319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FA7C5-AC53-40AE-8B0A-6DBBDEA4B181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A44D-2F98-46A8-B5DA-8EDD35723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7DDCA-AD94-4F57-92A1-4F4D2D354854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44AA4-3A2F-4E7A-A71F-62ABBD8CD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19CF49-FE6D-4CA4-B9D7-351767F7C125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195B6C-E251-4A60-AF2E-DE5F24A4F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ли мы знаем о жизни на Земле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6227763" y="4941888"/>
            <a:ext cx="27717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Автор: учитель биологии </a:t>
            </a:r>
          </a:p>
          <a:p>
            <a:r>
              <a:rPr lang="ru-RU">
                <a:latin typeface="Calibri" pitchFamily="34" charset="0"/>
              </a:rPr>
              <a:t>ГБОУ ЦО №1456</a:t>
            </a:r>
          </a:p>
          <a:p>
            <a:r>
              <a:rPr lang="ru-RU">
                <a:latin typeface="Calibri" pitchFamily="34" charset="0"/>
              </a:rPr>
              <a:t>Водопьянова </a:t>
            </a:r>
          </a:p>
          <a:p>
            <a:r>
              <a:rPr lang="ru-RU">
                <a:latin typeface="Calibri" pitchFamily="34" charset="0"/>
              </a:rPr>
              <a:t>Марина Александровна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Защита потомства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Содержимое 4" descr="16_b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557338"/>
            <a:ext cx="4038600" cy="2825750"/>
          </a:xfrm>
        </p:spPr>
      </p:pic>
      <p:pic>
        <p:nvPicPr>
          <p:cNvPr id="23555" name="Содержимое 5" descr="863980274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2781300"/>
            <a:ext cx="3924300" cy="3209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8313" y="404813"/>
            <a:ext cx="4040187" cy="10795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семени растения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Содержимое 9" descr="Безымянный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773238"/>
            <a:ext cx="3178175" cy="3335337"/>
          </a:xfrm>
        </p:spPr>
      </p:pic>
      <p:sp>
        <p:nvSpPr>
          <p:cNvPr id="24579" name="Текст 7"/>
          <p:cNvSpPr>
            <a:spLocks noGrp="1"/>
          </p:cNvSpPr>
          <p:nvPr>
            <p:ph type="body" sz="quarter" idx="3"/>
          </p:nvPr>
        </p:nvSpPr>
        <p:spPr>
          <a:xfrm>
            <a:off x="4572000" y="404813"/>
            <a:ext cx="4041775" cy="639762"/>
          </a:xfrm>
        </p:spPr>
        <p:txBody>
          <a:bodyPr/>
          <a:lstStyle/>
          <a:p>
            <a:r>
              <a:rPr lang="ru-RU" sz="3200" smtClean="0"/>
              <a:t>Строение яйца птицы</a:t>
            </a:r>
          </a:p>
        </p:txBody>
      </p:sp>
      <p:pic>
        <p:nvPicPr>
          <p:cNvPr id="24580" name="Содержимое 10" descr="egg.GIF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3995738" y="1844675"/>
            <a:ext cx="4897437" cy="3816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Цепь питания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2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4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5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6" name="Picture 4" descr="setp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0013"/>
            <a:ext cx="9251950" cy="548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42938" y="274638"/>
            <a:ext cx="8043862" cy="2433637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зеленые  растения на всей Земле  кормят себя сами, образую органические вещества из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углекислого газа и воды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Содержимое 10" descr="0_blog_8105_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2781300"/>
            <a:ext cx="5238750" cy="3752850"/>
          </a:xfrm>
        </p:spPr>
      </p:pic>
      <p:sp>
        <p:nvSpPr>
          <p:cNvPr id="12" name="Прямоугольник 11"/>
          <p:cNvSpPr/>
          <p:nvPr/>
        </p:nvSpPr>
        <p:spPr>
          <a:xfrm>
            <a:off x="1835150" y="2133600"/>
            <a:ext cx="5616575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412875"/>
            <a:ext cx="8229600" cy="4525963"/>
          </a:xfrm>
          <a:ln w="76200">
            <a:solidFill>
              <a:srgbClr val="0070C0"/>
            </a:solidFill>
          </a:ln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ДОЛЖЕН НАУЧИТСЯ ЖИТЬ В СОГЛАСИИ С ДРУГИМИ ЖИВЫМИ ОРГАНИЗМАМИ НАШЕЙ ПЛАНЕТЫ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74638"/>
            <a:ext cx="8497887" cy="9398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свойства живых организмов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smtClean="0"/>
              <a:t>Дышит</a:t>
            </a:r>
          </a:p>
          <a:p>
            <a:r>
              <a:rPr lang="ru-RU" sz="3200" b="1" smtClean="0"/>
              <a:t>Питается</a:t>
            </a:r>
          </a:p>
          <a:p>
            <a:r>
              <a:rPr lang="ru-RU" sz="3200" b="1" smtClean="0"/>
              <a:t>Растет</a:t>
            </a:r>
          </a:p>
          <a:p>
            <a:r>
              <a:rPr lang="ru-RU" sz="3200" b="1" smtClean="0"/>
              <a:t>Размножается</a:t>
            </a:r>
          </a:p>
          <a:p>
            <a:r>
              <a:rPr lang="ru-RU" sz="3200" b="1" smtClean="0"/>
              <a:t>Стареет</a:t>
            </a:r>
          </a:p>
          <a:p>
            <a:r>
              <a:rPr lang="ru-RU" sz="3200" b="1" smtClean="0"/>
              <a:t>Умирает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42938" y="274638"/>
            <a:ext cx="8043862" cy="939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smtClean="0"/>
              <a:t>Жизнь произошла из </a:t>
            </a:r>
          </a:p>
          <a:p>
            <a:pPr>
              <a:buFont typeface="Arial" charset="0"/>
              <a:buNone/>
            </a:pPr>
            <a:r>
              <a:rPr lang="ru-RU" sz="4400" b="1" smtClean="0"/>
              <a:t>неживой природы</a:t>
            </a:r>
          </a:p>
          <a:p>
            <a:r>
              <a:rPr lang="ru-RU" sz="4400" b="1" smtClean="0"/>
              <a:t>Первые существа состояли из </a:t>
            </a:r>
          </a:p>
          <a:p>
            <a:pPr>
              <a:buFont typeface="Arial" charset="0"/>
              <a:buNone/>
            </a:pPr>
            <a:r>
              <a:rPr lang="ru-RU" sz="4400" b="1" smtClean="0"/>
              <a:t>одной клетки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3743325"/>
          </a:xfrm>
          <a:ln w="76200">
            <a:solidFill>
              <a:schemeClr val="accent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НЫНЕ ЖИВУЩИЕ ОРГАНИЗМЫ НА ЗЕМЛЕ (КРОМЕ ВИРУСОВ) СОСТОЯТ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ИЗ КЛЕТОК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8400" y="4508500"/>
            <a:ext cx="2879725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Нарисуйте любые клетки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Содержимое 5" descr="1140-6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3933825"/>
            <a:ext cx="2376487" cy="2535238"/>
          </a:xfrm>
        </p:spPr>
      </p:pic>
      <p:pic>
        <p:nvPicPr>
          <p:cNvPr id="18435" name="Содержимое 8" descr="100163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3933825"/>
            <a:ext cx="2447925" cy="2447925"/>
          </a:xfrm>
        </p:spPr>
      </p:pic>
      <p:pic>
        <p:nvPicPr>
          <p:cNvPr id="18436" name="Picture 2" descr="C:\Documents and Settings\Пользователь\Мои документы\Мои рисунки\nervece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125538"/>
            <a:ext cx="3321050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C:\Documents and Settings\Пользователь\Мои документы\Мои рисунки\image040.gif"/>
          <p:cNvPicPr>
            <a:picLocks noChangeAspect="1" noChangeArrowheads="1"/>
          </p:cNvPicPr>
          <p:nvPr/>
        </p:nvPicPr>
        <p:blipFill>
          <a:blip r:embed="rId5"/>
          <a:srcRect l="6635" r="13863"/>
          <a:stretch>
            <a:fillRect/>
          </a:stretch>
        </p:blipFill>
        <p:spPr bwMode="auto">
          <a:xfrm>
            <a:off x="971550" y="1412875"/>
            <a:ext cx="342265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3268662"/>
          </a:xfrm>
          <a:ln w="76200">
            <a:solidFill>
              <a:schemeClr val="accent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КЛЕТКИ ОБРАЗУЮТ ОРГАНЫ, А ОРГАНЫ – ЕДИНЫЙ ОРГАНИЗМ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Любой новый организм возникает только из живых клеток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1173162"/>
          </a:xfrm>
        </p:spPr>
        <p:txBody>
          <a:bodyPr/>
          <a:lstStyle/>
          <a:p>
            <a:r>
              <a:rPr lang="ru-RU" sz="2800" smtClean="0"/>
              <a:t>У одних – из клеток тела, это бесполое размножение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2997200"/>
            <a:ext cx="4040188" cy="3128963"/>
          </a:xfrm>
          <a:solidFill>
            <a:schemeClr val="tx1"/>
          </a:solidFill>
        </p:spPr>
        <p:txBody>
          <a:bodyPr/>
          <a:lstStyle/>
          <a:p>
            <a:endParaRPr lang="ru-RU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00563" y="1535113"/>
            <a:ext cx="4392612" cy="1173162"/>
          </a:xfrm>
        </p:spPr>
        <p:txBody>
          <a:bodyPr/>
          <a:lstStyle/>
          <a:p>
            <a:r>
              <a:rPr lang="ru-RU" sz="2800" smtClean="0"/>
              <a:t>У других – из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♀ и ♂ половых клеток, это половое размножение</a:t>
            </a:r>
            <a:endParaRPr lang="ru-RU" sz="280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997200"/>
            <a:ext cx="4041775" cy="3128963"/>
          </a:xfrm>
          <a:solidFill>
            <a:schemeClr val="tx1"/>
          </a:solidFill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♀♂</a:t>
            </a:r>
            <a:endParaRPr lang="ru-RU" smtClean="0"/>
          </a:p>
        </p:txBody>
      </p: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827088" y="3141663"/>
            <a:ext cx="3097212" cy="2663825"/>
            <a:chOff x="827584" y="3140968"/>
            <a:chExt cx="3096344" cy="2664296"/>
          </a:xfrm>
        </p:grpSpPr>
        <p:sp>
          <p:nvSpPr>
            <p:cNvPr id="7" name="Овал 6"/>
            <p:cNvSpPr/>
            <p:nvPr/>
          </p:nvSpPr>
          <p:spPr>
            <a:xfrm>
              <a:off x="1908368" y="3140968"/>
              <a:ext cx="914144" cy="914562"/>
            </a:xfrm>
            <a:prstGeom prst="ellipse">
              <a:avLst/>
            </a:prstGeom>
            <a:solidFill>
              <a:srgbClr val="280C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987565" y="4868473"/>
              <a:ext cx="936363" cy="9367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827584" y="4868473"/>
              <a:ext cx="936363" cy="9367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3" name="Прямая со стрелкой 12"/>
            <p:cNvCxnSpPr>
              <a:stCxn id="7" idx="4"/>
            </p:cNvCxnSpPr>
            <p:nvPr/>
          </p:nvCxnSpPr>
          <p:spPr>
            <a:xfrm rot="5400000">
              <a:off x="1442382" y="3945415"/>
              <a:ext cx="812944" cy="103317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stCxn id="7" idx="4"/>
              <a:endCxn id="10" idx="0"/>
            </p:cNvCxnSpPr>
            <p:nvPr/>
          </p:nvCxnSpPr>
          <p:spPr>
            <a:xfrm rot="16200000" flipH="1">
              <a:off x="2504122" y="3916847"/>
              <a:ext cx="812944" cy="109030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Группа 25"/>
          <p:cNvGrpSpPr>
            <a:grpSpLocks/>
          </p:cNvGrpSpPr>
          <p:nvPr/>
        </p:nvGrpSpPr>
        <p:grpSpPr bwMode="auto">
          <a:xfrm>
            <a:off x="5076825" y="3141663"/>
            <a:ext cx="3024188" cy="2590800"/>
            <a:chOff x="5076056" y="3140968"/>
            <a:chExt cx="3024336" cy="2592288"/>
          </a:xfrm>
        </p:grpSpPr>
        <p:sp>
          <p:nvSpPr>
            <p:cNvPr id="19" name="Овал 18"/>
            <p:cNvSpPr/>
            <p:nvPr/>
          </p:nvSpPr>
          <p:spPr>
            <a:xfrm>
              <a:off x="5076056" y="3140968"/>
              <a:ext cx="936671" cy="935574"/>
            </a:xfrm>
            <a:prstGeom prst="ellipse">
              <a:avLst/>
            </a:prstGeom>
            <a:solidFill>
              <a:srgbClr val="280C8E"/>
            </a:solidFill>
            <a:ln>
              <a:solidFill>
                <a:srgbClr val="280C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236750" y="3140968"/>
              <a:ext cx="863642" cy="935574"/>
            </a:xfrm>
            <a:prstGeom prst="ellipse">
              <a:avLst/>
            </a:prstGeom>
            <a:solidFill>
              <a:srgbClr val="280C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6155609" y="4797681"/>
              <a:ext cx="936671" cy="93557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3" name="Прямая со стрелкой 22"/>
            <p:cNvCxnSpPr>
              <a:stCxn id="19" idx="4"/>
              <a:endCxn id="21" idx="0"/>
            </p:cNvCxnSpPr>
            <p:nvPr/>
          </p:nvCxnSpPr>
          <p:spPr>
            <a:xfrm rot="16200000" flipH="1">
              <a:off x="5723598" y="3897336"/>
              <a:ext cx="721139" cy="1079553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>
              <a:stCxn id="20" idx="4"/>
              <a:endCxn id="21" idx="0"/>
            </p:cNvCxnSpPr>
            <p:nvPr/>
          </p:nvCxnSpPr>
          <p:spPr>
            <a:xfrm rot="5400000">
              <a:off x="6785688" y="3914798"/>
              <a:ext cx="721139" cy="104462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48263" y="3357563"/>
            <a:ext cx="7191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♂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380288" y="3213100"/>
            <a:ext cx="647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♀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uiExpand="1" build="p" animBg="1"/>
      <p:bldP spid="5" grpId="0" build="p"/>
      <p:bldP spid="6" grpId="0" uiExpand="1" build="p" animBg="1"/>
      <p:bldP spid="27" grpId="0"/>
      <p:bldP spid="2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защиты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Содержимое 10" descr="64509805_Slavnuyy_yozhik_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557338"/>
            <a:ext cx="4038600" cy="3028950"/>
          </a:xfrm>
        </p:spPr>
      </p:pic>
      <p:pic>
        <p:nvPicPr>
          <p:cNvPr id="21507" name="Содержимое 11" descr="08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3429000"/>
            <a:ext cx="3851275" cy="2879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нападения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Содержимое 4" descr="gallery_3610_229_8386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557338"/>
            <a:ext cx="3754437" cy="3833812"/>
          </a:xfrm>
        </p:spPr>
      </p:pic>
      <p:pic>
        <p:nvPicPr>
          <p:cNvPr id="22531" name="Содержимое 5" descr="когти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19700" y="2276475"/>
            <a:ext cx="3538538" cy="4186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207</TotalTime>
  <Words>127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Arial</vt:lpstr>
      <vt:lpstr>Eras Medium ITC</vt:lpstr>
      <vt:lpstr>Times New Roman</vt:lpstr>
      <vt:lpstr>Тема6</vt:lpstr>
      <vt:lpstr>Тема6</vt:lpstr>
      <vt:lpstr>Все ли мы знаем о жизни на Земле</vt:lpstr>
      <vt:lpstr>Назови свойства живых организмов</vt:lpstr>
      <vt:lpstr>Слайд 3</vt:lpstr>
      <vt:lpstr>Слайд 4</vt:lpstr>
      <vt:lpstr>Нарисуйте любые клетки</vt:lpstr>
      <vt:lpstr>Слайд 6</vt:lpstr>
      <vt:lpstr>Любой новый организм возникает только из живых клеток</vt:lpstr>
      <vt:lpstr>Органы защиты</vt:lpstr>
      <vt:lpstr>Органы нападения</vt:lpstr>
      <vt:lpstr>Защита потомства</vt:lpstr>
      <vt:lpstr>Слайд 11</vt:lpstr>
      <vt:lpstr>Цепь питания</vt:lpstr>
      <vt:lpstr>Только зеленые  растения на всей Земле  кормят себя сами, образую органические вещества из углекислого газа и воды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ли мы знаем о жизни на Земле</dc:title>
  <dc:creator>Пользователь</dc:creator>
  <cp:lastModifiedBy>КарМаН</cp:lastModifiedBy>
  <cp:revision>6</cp:revision>
  <dcterms:created xsi:type="dcterms:W3CDTF">2011-04-06T12:28:12Z</dcterms:created>
  <dcterms:modified xsi:type="dcterms:W3CDTF">2012-07-18T12:55:26Z</dcterms:modified>
</cp:coreProperties>
</file>